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A8B07-1676-4715-8DAB-BDAC8D5B9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C8E1B2-9222-426D-8848-352058910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DFAE2-E202-4072-9B83-1AF1AF4B1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8931-7758-4B2F-A1D3-4E430700C6BE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4AEA8-EC85-4550-8EB2-78176007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5D05-7EED-4355-9E9C-A3CEB78BF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6498-5A1A-4E6F-AA05-17EC5A45A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0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6AA45-088A-4F62-A279-A92AFD9F3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6C4312-CD8A-411E-92F6-7380AF1BF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59F29-8543-49E1-94B2-FD1D00AF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8931-7758-4B2F-A1D3-4E430700C6BE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4212B-BCD1-4FA7-B76C-3F011EDE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3EB4F-EFD0-4A47-BF41-6E6342ED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6498-5A1A-4E6F-AA05-17EC5A45A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92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B52336-6D86-45BE-8BCD-C9E196C1FE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53E363-393E-4F30-B9B4-D83DFDA1C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ABC4E-2196-4CF4-9818-743182976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8931-7758-4B2F-A1D3-4E430700C6BE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7D8BD-C140-42A5-81C6-986EA793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D9241-7FFC-4564-A9DC-BECBC25D6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6498-5A1A-4E6F-AA05-17EC5A45A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22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E6FEB-C565-4B79-AE20-3480DAD31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C9732-BC0C-4CCF-8680-5FC5FBEBB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8BA87-D306-41B2-B466-D4E3647B9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8931-7758-4B2F-A1D3-4E430700C6BE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14D21-F846-4630-B8C1-B7D272BEF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CBC3-4450-4C33-94BF-D12130613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6498-5A1A-4E6F-AA05-17EC5A45A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766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0A735-3134-4B2A-B628-503D17AE5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7FF99-24D9-47C8-A8EA-00CB3472B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C4537-E16C-47DB-89E8-054F1B645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8931-7758-4B2F-A1D3-4E430700C6BE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A649C-23CD-4DFA-B087-2A64DC9B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D53CF-B385-4DC5-8750-61E3B423D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6498-5A1A-4E6F-AA05-17EC5A45A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56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E44FD-F18F-4FF9-9D38-3DF702DF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B1AF4-F591-4AF6-BEE6-4A59418D15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EEDF64-C232-4E5F-A36C-25BAB47F1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6D6E8A-EBD3-4AD1-98FC-6DDAA22BC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8931-7758-4B2F-A1D3-4E430700C6BE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3F2D2F-1B2E-4198-BAE4-3771C722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1B43B-2369-4903-9479-F768E4794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6498-5A1A-4E6F-AA05-17EC5A45A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04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CE545-C8FC-475D-8221-122F001F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242AF-25C3-427E-837A-565B647B8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A4CD4C-CEC6-46FF-8F90-D03880944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D5A31E-CF88-4F24-ACCC-E06615A4E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510ACD-1A37-4006-B25C-3B77B4C88B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690C0C-5329-4991-85E5-9D2D3C720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8931-7758-4B2F-A1D3-4E430700C6BE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F1259B-70F6-461B-9496-C6D3222DB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E20A1C-16D2-4FA4-AE6C-ECA864690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6498-5A1A-4E6F-AA05-17EC5A45A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15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B37BA-8335-4B1A-B71B-39A05F1F9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599E7A-329C-4AF6-9B46-91102FA4B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8931-7758-4B2F-A1D3-4E430700C6BE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9B1647-DE8A-4CB6-9982-6598442C7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A36229-6457-4947-977D-FE8291460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6498-5A1A-4E6F-AA05-17EC5A45A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17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1A4D99-466C-4318-BFC8-D2C0BED07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8931-7758-4B2F-A1D3-4E430700C6BE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6B3BE5-8F11-42C3-972F-4530BDF41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5B39D-3F14-4E15-81C6-93A714875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6498-5A1A-4E6F-AA05-17EC5A45A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19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71C90-5E35-4511-AF99-D12714567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5CE0C-52AC-402A-97E0-790221C9D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EA7D0-D0C0-4005-A5F5-6BB161AD8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DF26D-A8A9-4DB0-BA16-DEA7F9950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8931-7758-4B2F-A1D3-4E430700C6BE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249C26-4B6D-45D3-BB74-E1A58A840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B98F76-5914-459D-93E4-FE81D183C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6498-5A1A-4E6F-AA05-17EC5A45A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82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8BE7E-0C4E-41A6-BFAD-93D7DC6E0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AD10F5-EB21-4518-8AA1-4119E9E73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C5CB19-A576-4F25-8483-7E122CC09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80AC69-F14C-4E42-AA5C-DEDF6A7FE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8931-7758-4B2F-A1D3-4E430700C6BE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307E8-0C69-44ED-A889-99419DBE9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57773-CC42-49BC-9108-A95A28136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6498-5A1A-4E6F-AA05-17EC5A45A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398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5C3EA7-0121-4EEA-8877-6B75B5EA8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CCA12E-BDD7-4A93-9277-C0331B3F5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FDE03-BD45-41B1-BED2-933E612BD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98931-7758-4B2F-A1D3-4E430700C6BE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220A0-A640-431C-9DFC-F64ABE2363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C52DA-751F-4DCB-A2BD-84604B0EAA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A6498-5A1A-4E6F-AA05-17EC5A45A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43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schoolsdo.org/2016/08/kids-with-food-allergies-more-likely-asthmatic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C4943-2184-4744-A047-DBFFCFA176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95D800-1A6E-4A4D-BCE5-C8EFC44F54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ADDF6-6C7A-44AD-BF98-F892540223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19200" y="690562"/>
            <a:ext cx="9753600" cy="54768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5EBF6F-66BD-408C-9698-A9F1E57B5C01}"/>
              </a:ext>
            </a:extLst>
          </p:cNvPr>
          <p:cNvSpPr txBox="1"/>
          <p:nvPr/>
        </p:nvSpPr>
        <p:spPr>
          <a:xfrm>
            <a:off x="1219200" y="6167437"/>
            <a:ext cx="9753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news.schoolsdo.org/2016/08/kids-with-food-allergies-more-likely-asthmatic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nc-sa/3.0/"/>
              </a:rPr>
              <a:t>CC BY-SA-NC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2605749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Sonya Donohoe</dc:creator>
  <cp:lastModifiedBy>Sonya Donohoe</cp:lastModifiedBy>
  <cp:revision>1</cp:revision>
  <dcterms:created xsi:type="dcterms:W3CDTF">2018-11-28T13:01:02Z</dcterms:created>
  <dcterms:modified xsi:type="dcterms:W3CDTF">2018-11-28T13:01:48Z</dcterms:modified>
</cp:coreProperties>
</file>